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240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30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A7CD-FFBA-4BCF-9783-040F37B8887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84AE-D03F-4E79-89F0-83BA670C3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2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A7CD-FFBA-4BCF-9783-040F37B8887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84AE-D03F-4E79-89F0-83BA670C3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08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A7CD-FFBA-4BCF-9783-040F37B8887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84AE-D03F-4E79-89F0-83BA670C3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71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A7CD-FFBA-4BCF-9783-040F37B8887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84AE-D03F-4E79-89F0-83BA670C3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44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A7CD-FFBA-4BCF-9783-040F37B8887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84AE-D03F-4E79-89F0-83BA670C3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3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A7CD-FFBA-4BCF-9783-040F37B8887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84AE-D03F-4E79-89F0-83BA670C3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75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A7CD-FFBA-4BCF-9783-040F37B8887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84AE-D03F-4E79-89F0-83BA670C3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90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A7CD-FFBA-4BCF-9783-040F37B8887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84AE-D03F-4E79-89F0-83BA670C3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9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A7CD-FFBA-4BCF-9783-040F37B8887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84AE-D03F-4E79-89F0-83BA670C3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22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A7CD-FFBA-4BCF-9783-040F37B8887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84AE-D03F-4E79-89F0-83BA670C3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91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A7CD-FFBA-4BCF-9783-040F37B8887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84AE-D03F-4E79-89F0-83BA670C3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18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5DA7CD-FFBA-4BCF-9783-040F37B8887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C784AE-D03F-4E79-89F0-83BA670C3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6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D3EBFD-09A8-F190-6659-1CA0F7BED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388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(Danny) Wallace</dc:creator>
  <cp:lastModifiedBy>Robert (Danny) Wallace</cp:lastModifiedBy>
  <cp:revision>1</cp:revision>
  <cp:lastPrinted>2024-04-11T19:01:02Z</cp:lastPrinted>
  <dcterms:created xsi:type="dcterms:W3CDTF">2024-04-11T18:54:43Z</dcterms:created>
  <dcterms:modified xsi:type="dcterms:W3CDTF">2024-04-11T19:12:56Z</dcterms:modified>
</cp:coreProperties>
</file>